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1" r:id="rId11"/>
    <p:sldId id="302" r:id="rId12"/>
    <p:sldId id="303" r:id="rId13"/>
    <p:sldId id="304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8B972-8E4E-4426-A869-64F09ABADA7E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FA415-529B-42CA-8FC6-656F85CC4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4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FA415-529B-42CA-8FC6-656F85CC42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2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352928" cy="6048672"/>
          </a:xfrm>
          <a:solidFill>
            <a:srgbClr val="FFFF00"/>
          </a:solidFill>
        </p:spPr>
        <p:txBody>
          <a:bodyPr/>
          <a:lstStyle/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sz="4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وزارة التعليم العالي والبحث العلمي </a:t>
            </a: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sz="4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جامعة </a:t>
            </a:r>
            <a:r>
              <a:rPr lang="ar-IQ" sz="4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ديالى</a:t>
            </a:r>
            <a:br>
              <a:rPr lang="ar-IQ" sz="4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r>
              <a:rPr lang="ar-IQ" sz="4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كلية التربية للعلوم الانسانية</a:t>
            </a:r>
            <a:br>
              <a:rPr lang="ar-IQ" sz="4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r>
              <a:rPr lang="ar-IQ" sz="4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قسم الجغرافية-المرحلة الرابعة (ب)</a:t>
            </a:r>
            <a:br>
              <a:rPr lang="ar-IQ" sz="4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r>
              <a:rPr lang="ar-IQ" sz="4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الدراسة الصباحية</a:t>
            </a:r>
            <a:br>
              <a:rPr lang="ar-IQ" sz="4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r>
              <a:rPr lang="ar-IQ" sz="40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المادة/ </a:t>
            </a:r>
            <a:r>
              <a:rPr lang="ar-IQ" sz="4000" b="1" dirty="0" smtClean="0">
                <a:solidFill>
                  <a:schemeClr val="tx1"/>
                </a:solidFill>
              </a:rPr>
              <a:t>استخدامات نظم المعلومات الجغرافية</a:t>
            </a:r>
            <a:r>
              <a:rPr lang="en-US" sz="4000" b="1" dirty="0" smtClean="0">
                <a:solidFill>
                  <a:schemeClr val="tx1"/>
                </a:solidFill>
              </a:rPr>
              <a:t>GIS </a:t>
            </a:r>
            <a:r>
              <a:rPr lang="en-US" sz="4400" b="1" dirty="0">
                <a:solidFill>
                  <a:schemeClr val="tx1"/>
                </a:solidFill>
              </a:rPr>
              <a:t/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ar-IQ" altLang="ar-IQ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اعداد</a:t>
            </a:r>
            <a:endParaRPr lang="en-US" altLang="ar-IQ" sz="4000" dirty="0">
              <a:solidFill>
                <a:schemeClr val="tx1"/>
              </a:solidFill>
            </a:endParaRP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altLang="ar-IQ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م.د</a:t>
            </a:r>
            <a:r>
              <a:rPr lang="ar-IQ" altLang="ar-IQ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نبراس سعدون </a:t>
            </a:r>
            <a:r>
              <a:rPr lang="ar-IQ" altLang="ar-IQ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مطشر</a:t>
            </a:r>
            <a:endParaRPr lang="ar-IQ" altLang="ar-IQ" sz="4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417638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ar-IQ" sz="4800" b="1" dirty="0" smtClean="0"/>
              <a:t>فوائد نظم المعلومات الجغرافية </a:t>
            </a:r>
            <a:endParaRPr lang="ar-IQ" sz="4800" b="1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1" r="2148" b="56412"/>
          <a:stretch/>
        </p:blipFill>
        <p:spPr>
          <a:xfrm>
            <a:off x="-36512" y="1417638"/>
            <a:ext cx="9180512" cy="5440362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917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1" b="3908"/>
          <a:stretch/>
        </p:blipFill>
        <p:spPr>
          <a:xfrm>
            <a:off x="0" y="0"/>
            <a:ext cx="9152594" cy="6858000"/>
          </a:xfrm>
        </p:spPr>
      </p:pic>
    </p:spTree>
    <p:extLst>
      <p:ext uri="{BB962C8B-B14F-4D97-AF65-F5344CB8AC3E}">
        <p14:creationId xmlns:p14="http://schemas.microsoft.com/office/powerpoint/2010/main" val="32074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66FFFF"/>
          </a:solidFill>
        </p:spPr>
        <p:txBody>
          <a:bodyPr/>
          <a:lstStyle/>
          <a:p>
            <a:r>
              <a:rPr lang="ar-IQ" b="1" dirty="0"/>
              <a:t>اما اهم مميزات نظم المعلومات الجغرافية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endParaRPr lang="ar-IQ" sz="4000" b="1" dirty="0"/>
          </a:p>
          <a:p>
            <a:pPr marL="0" indent="0" algn="r">
              <a:buNone/>
            </a:pPr>
            <a:r>
              <a:rPr lang="ar-IQ" sz="4000" b="1" dirty="0" smtClean="0"/>
              <a:t>1-</a:t>
            </a:r>
            <a:r>
              <a:rPr lang="ar-IQ" sz="3900" b="1" dirty="0" smtClean="0"/>
              <a:t> تخزين كم هائل من البيانات في شكل جداول منظمة .</a:t>
            </a:r>
          </a:p>
          <a:p>
            <a:pPr marL="0" indent="0" algn="r">
              <a:buNone/>
            </a:pPr>
            <a:r>
              <a:rPr lang="ar-IQ" sz="3900" b="1" dirty="0" smtClean="0"/>
              <a:t>2- ارتباط مباشر ما بين الجداول والخريطة .</a:t>
            </a:r>
          </a:p>
          <a:p>
            <a:pPr marL="0" indent="0" algn="r">
              <a:buNone/>
            </a:pPr>
            <a:r>
              <a:rPr lang="ar-IQ" sz="3900" b="1" dirty="0" smtClean="0"/>
              <a:t>3- تعدد وتنوع الأدوات المستخدمة في عملية المعالجة .</a:t>
            </a:r>
          </a:p>
          <a:p>
            <a:pPr marL="0" indent="0" algn="r">
              <a:buNone/>
            </a:pPr>
            <a:r>
              <a:rPr lang="ar-IQ" sz="3900" b="1" dirty="0" smtClean="0"/>
              <a:t>4- الدقة العالية .   </a:t>
            </a:r>
            <a:endParaRPr lang="ar-IQ" sz="3900" b="1" dirty="0"/>
          </a:p>
        </p:txBody>
      </p:sp>
    </p:spTree>
    <p:extLst>
      <p:ext uri="{BB962C8B-B14F-4D97-AF65-F5344CB8AC3E}">
        <p14:creationId xmlns:p14="http://schemas.microsoft.com/office/powerpoint/2010/main" val="180610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1224136"/>
          </a:xfrm>
          <a:solidFill>
            <a:srgbClr val="66FFFF"/>
          </a:solidFill>
        </p:spPr>
        <p:txBody>
          <a:bodyPr/>
          <a:lstStyle/>
          <a:p>
            <a:r>
              <a:rPr lang="ar-IQ" b="1" dirty="0" smtClean="0"/>
              <a:t>خصائص نظم المعلومات الجغرافية</a:t>
            </a:r>
            <a:endParaRPr lang="ar-IQ" b="1" dirty="0"/>
          </a:p>
        </p:txBody>
      </p:sp>
      <p:pic>
        <p:nvPicPr>
          <p:cNvPr id="4" name="عنصر نائب للمحتوى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28737" r="1323" b="40987"/>
          <a:stretch/>
        </p:blipFill>
        <p:spPr>
          <a:xfrm>
            <a:off x="-36512" y="908720"/>
            <a:ext cx="9180512" cy="5949280"/>
          </a:xfrm>
        </p:spPr>
      </p:pic>
    </p:spTree>
    <p:extLst>
      <p:ext uri="{BB962C8B-B14F-4D97-AF65-F5344CB8AC3E}">
        <p14:creationId xmlns:p14="http://schemas.microsoft.com/office/powerpoint/2010/main" val="42164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3252" y="2492896"/>
            <a:ext cx="7037140" cy="1107996"/>
          </a:xfrm>
          <a:prstGeom prst="rect">
            <a:avLst/>
          </a:prstGeom>
          <a:solidFill>
            <a:srgbClr val="66FF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IQ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ar-IQ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شكرا لحسن الاستماع </a:t>
            </a:r>
            <a:endParaRPr lang="en-US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80920" cy="894730"/>
          </a:xfrm>
        </p:spPr>
        <p:txBody>
          <a:bodyPr>
            <a:noAutofit/>
          </a:bodyPr>
          <a:lstStyle/>
          <a:p>
            <a:r>
              <a:rPr lang="ar-IQ" sz="3200" b="1" dirty="0" smtClean="0">
                <a:cs typeface="+mn-cs"/>
              </a:rPr>
              <a:t>استخدامات نظم المعلومات الجغرافية في المجالات المختلفة </a:t>
            </a:r>
            <a:endParaRPr lang="ar-IQ" sz="3200" b="1" dirty="0">
              <a:cs typeface="+mn-cs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142" r="750" b="14269"/>
          <a:stretch/>
        </p:blipFill>
        <p:spPr>
          <a:xfrm>
            <a:off x="-1" y="692696"/>
            <a:ext cx="9144001" cy="614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5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612" r="1917" b="23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2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2" t="6409" r="-1" b="20956"/>
          <a:stretch/>
        </p:blipFill>
        <p:spPr>
          <a:xfrm>
            <a:off x="-25400" y="-1162"/>
            <a:ext cx="9169400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7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" t="19950" r="-799" b="2351"/>
          <a:stretch/>
        </p:blipFill>
        <p:spPr>
          <a:xfrm>
            <a:off x="0" y="0"/>
            <a:ext cx="9252520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5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6950" r="1468" b="14301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3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9" b="10191"/>
          <a:stretch/>
        </p:blipFill>
        <p:spPr>
          <a:xfrm>
            <a:off x="0" y="0"/>
            <a:ext cx="9144000" cy="6885384"/>
          </a:xfrm>
        </p:spPr>
      </p:pic>
    </p:spTree>
    <p:extLst>
      <p:ext uri="{BB962C8B-B14F-4D97-AF65-F5344CB8AC3E}">
        <p14:creationId xmlns:p14="http://schemas.microsoft.com/office/powerpoint/2010/main" val="3950715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7" b="8681"/>
          <a:stretch/>
        </p:blipFill>
        <p:spPr>
          <a:xfrm>
            <a:off x="0" y="-27384"/>
            <a:ext cx="9144000" cy="6991672"/>
          </a:xfrm>
        </p:spPr>
      </p:pic>
    </p:spTree>
    <p:extLst>
      <p:ext uri="{BB962C8B-B14F-4D97-AF65-F5344CB8AC3E}">
        <p14:creationId xmlns:p14="http://schemas.microsoft.com/office/powerpoint/2010/main" val="232213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7955" r="2828" b="6132"/>
          <a:stretch/>
        </p:blipFill>
        <p:spPr>
          <a:xfrm>
            <a:off x="0" y="1"/>
            <a:ext cx="9144000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59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65</Words>
  <Application>Microsoft Office PowerPoint</Application>
  <PresentationFormat>عرض على الشاشة (3:4)‏</PresentationFormat>
  <Paragraphs>14</Paragraphs>
  <Slides>14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Andalus</vt:lpstr>
      <vt:lpstr>Arial</vt:lpstr>
      <vt:lpstr>Calibri</vt:lpstr>
      <vt:lpstr>Times New Roman</vt:lpstr>
      <vt:lpstr>Office Theme</vt:lpstr>
      <vt:lpstr>عرض تقديمي في PowerPoint</vt:lpstr>
      <vt:lpstr>استخدامات نظم المعلومات الجغرافية في المجالات المختلفة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فوائد نظم المعلومات الجغرافية </vt:lpstr>
      <vt:lpstr>عرض تقديمي في PowerPoint</vt:lpstr>
      <vt:lpstr>اما اهم مميزات نظم المعلومات الجغرافية</vt:lpstr>
      <vt:lpstr>خصائص نظم المعلومات الجغرافية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Muthar</dc:creator>
  <cp:lastModifiedBy>X201</cp:lastModifiedBy>
  <cp:revision>54</cp:revision>
  <dcterms:created xsi:type="dcterms:W3CDTF">2011-09-09T12:43:01Z</dcterms:created>
  <dcterms:modified xsi:type="dcterms:W3CDTF">2020-12-16T08:21:25Z</dcterms:modified>
</cp:coreProperties>
</file>